
<file path=[Content_Types].xml><?xml version="1.0" encoding="utf-8"?>
<Types xmlns="http://schemas.openxmlformats.org/package/2006/content-types">
  <Override PartName="/ppt/slides/slide3.xml" ContentType="application/vnd.openxmlformats-officedocument.presentationml.slide+xml"/>
  <Override PartName="/docProps/core.xml" ContentType="application/vnd.openxmlformats-package.core-properties+xml"/>
  <Override PartName="/ppt/slideLayouts/slideLayout6.xml" ContentType="application/vnd.openxmlformats-officedocument.presentationml.slideLayout+xml"/>
  <Default Extension="rels" ContentType="application/vnd.openxmlformats-package.relationships+xml"/>
  <Override PartName="/ppt/slides/slide5.xml" ContentType="application/vnd.openxmlformats-officedocument.presentationml.slide+xml"/>
  <Override PartName="/ppt/slideLayouts/slideLayout8.xml" ContentType="application/vnd.openxmlformats-officedocument.presentationml.slideLayout+xml"/>
  <Override PartName="/ppt/slideLayouts/slideLayout1.xml" ContentType="application/vnd.openxmlformats-officedocument.presentationml.slideLayout+xml"/>
  <Default Extension="png" ContentType="image/png"/>
  <Override PartName="/ppt/slideLayouts/slideLayout11.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ppt/slides/slide2.xml" ContentType="application/vnd.openxmlformats-officedocument.presentationml.slide+xml"/>
  <Override PartName="/docProps/app.xml" ContentType="application/vnd.openxmlformats-officedocument.extended-properties+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s/slide4.xml" ContentType="application/vnd.openxmlformats-officedocument.presentationml.slide+xml"/>
  <Override PartName="/ppt/viewProps.xml" ContentType="application/vnd.openxmlformats-officedocument.presentationml.viewProps+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presProps.xml" ContentType="application/vnd.openxmlformats-officedocument.presentationml.presProps+xml"/>
  <Override PartName="/ppt/slideLayouts/slideLayout2.xml" ContentType="application/vnd.openxmlformats-officedocument.presentationml.slideLayout+xml"/>
  <Override PartName="/ppt/presentation.xml" ContentType="application/vnd.openxmlformats-officedocument.presentationml.presentation.main+xml"/>
  <Default Extension="bin" ContentType="application/vnd.openxmlformats-officedocument.presentationml.printerSettings"/>
  <Override PartName="/ppt/slides/slide1.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4.xml" ContentType="application/vnd.openxmlformats-officedocument.presentationml.slideLayout+xml"/>
  <Override PartName="/ppt/theme/theme1.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88" r:id="rId1"/>
  </p:sldMasterIdLst>
  <p:sldIdLst>
    <p:sldId id="256" r:id="rId2"/>
    <p:sldId id="257" r:id="rId3"/>
    <p:sldId id="259" r:id="rId4"/>
    <p:sldId id="258" r:id="rId5"/>
    <p:sldId id="260" r:id="rId6"/>
    <p:sldId id="261"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98" d="100"/>
          <a:sy n="98" d="100"/>
        </p:scale>
        <p:origin x="-456"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61DF760F-FA49-F14F-82FD-32BC5708DF68}" type="datetimeFigureOut">
              <a:rPr lang="en-US" smtClean="0"/>
              <a:pPr/>
              <a:t>12/20/10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5A109F58-C963-A84C-9E61-DB61325FDAD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1DF760F-FA49-F14F-82FD-32BC5708DF68}" type="datetimeFigureOut">
              <a:rPr lang="en-US" smtClean="0"/>
              <a:pPr/>
              <a:t>12/20/10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109F58-C963-A84C-9E61-DB61325FDAD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1DF760F-FA49-F14F-82FD-32BC5708DF68}" type="datetimeFigureOut">
              <a:rPr lang="en-US" smtClean="0"/>
              <a:pPr/>
              <a:t>12/20/10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109F58-C963-A84C-9E61-DB61325FDAD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1DF760F-FA49-F14F-82FD-32BC5708DF68}" type="datetimeFigureOut">
              <a:rPr lang="en-US" smtClean="0"/>
              <a:pPr/>
              <a:t>12/20/10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109F58-C963-A84C-9E61-DB61325FDAD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1DF760F-FA49-F14F-82FD-32BC5708DF68}" type="datetimeFigureOut">
              <a:rPr lang="en-US" smtClean="0"/>
              <a:pPr/>
              <a:t>12/20/10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109F58-C963-A84C-9E61-DB61325FDAD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1DF760F-FA49-F14F-82FD-32BC5708DF68}" type="datetimeFigureOut">
              <a:rPr lang="en-US" smtClean="0"/>
              <a:pPr/>
              <a:t>12/20/10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109F58-C963-A84C-9E61-DB61325FDAD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1DF760F-FA49-F14F-82FD-32BC5708DF68}" type="datetimeFigureOut">
              <a:rPr lang="en-US" smtClean="0"/>
              <a:pPr/>
              <a:t>12/20/10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A109F58-C963-A84C-9E61-DB61325FDAD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61DF760F-FA49-F14F-82FD-32BC5708DF68}" type="datetimeFigureOut">
              <a:rPr lang="en-US" smtClean="0"/>
              <a:pPr/>
              <a:t>12/20/10</a:t>
            </a:fld>
            <a:endParaRPr lang="en-US"/>
          </a:p>
        </p:txBody>
      </p:sp>
      <p:sp>
        <p:nvSpPr>
          <p:cNvPr id="8" name="Slide Number Placeholder 7"/>
          <p:cNvSpPr>
            <a:spLocks noGrp="1"/>
          </p:cNvSpPr>
          <p:nvPr>
            <p:ph type="sldNum" sz="quarter" idx="11"/>
          </p:nvPr>
        </p:nvSpPr>
        <p:spPr/>
        <p:txBody>
          <a:bodyPr/>
          <a:lstStyle/>
          <a:p>
            <a:fld id="{5A109F58-C963-A84C-9E61-DB61325FDAD5}"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1DF760F-FA49-F14F-82FD-32BC5708DF68}" type="datetimeFigureOut">
              <a:rPr lang="en-US" smtClean="0"/>
              <a:pPr/>
              <a:t>12/20/10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A109F58-C963-A84C-9E61-DB61325FDAD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1DF760F-FA49-F14F-82FD-32BC5708DF68}" type="datetimeFigureOut">
              <a:rPr lang="en-US" smtClean="0"/>
              <a:pPr/>
              <a:t>12/20/10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5A109F58-C963-A84C-9E61-DB61325FDAD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61DF760F-FA49-F14F-82FD-32BC5708DF68}" type="datetimeFigureOut">
              <a:rPr lang="en-US" smtClean="0"/>
              <a:pPr/>
              <a:t>12/20/10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109F58-C963-A84C-9E61-DB61325FDAD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61DF760F-FA49-F14F-82FD-32BC5708DF68}" type="datetimeFigureOut">
              <a:rPr lang="en-US" smtClean="0"/>
              <a:pPr/>
              <a:t>12/20/10</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5A109F58-C963-A84C-9E61-DB61325FDAD5}"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781299"/>
            <a:ext cx="7772400" cy="1975104"/>
          </a:xfrm>
        </p:spPr>
        <p:txBody>
          <a:bodyPr/>
          <a:lstStyle/>
          <a:p>
            <a:r>
              <a:rPr lang="en-US" dirty="0" smtClean="0"/>
              <a:t>The poetry writings of </a:t>
            </a:r>
            <a:br>
              <a:rPr lang="en-US" dirty="0" smtClean="0"/>
            </a:br>
            <a:r>
              <a:rPr lang="en-US" dirty="0" smtClean="0"/>
              <a:t>E.E. Cummings.</a:t>
            </a:r>
            <a:endParaRPr lang="en-US" dirty="0"/>
          </a:p>
        </p:txBody>
      </p:sp>
      <p:sp>
        <p:nvSpPr>
          <p:cNvPr id="3" name="Subtitle 2"/>
          <p:cNvSpPr>
            <a:spLocks noGrp="1"/>
          </p:cNvSpPr>
          <p:nvPr>
            <p:ph type="subTitle" idx="1"/>
          </p:nvPr>
        </p:nvSpPr>
        <p:spPr>
          <a:xfrm>
            <a:off x="2408298" y="4094715"/>
            <a:ext cx="4239528" cy="1063740"/>
          </a:xfrm>
        </p:spPr>
        <p:txBody>
          <a:bodyPr>
            <a:normAutofit/>
          </a:bodyPr>
          <a:lstStyle/>
          <a:p>
            <a:r>
              <a:rPr lang="en-US" dirty="0" smtClean="0"/>
              <a:t>By:	Nick Lambrecht</a:t>
            </a:r>
          </a:p>
          <a:p>
            <a:r>
              <a:rPr lang="en-US" dirty="0" smtClean="0"/>
              <a:t>	Elijah Perera</a:t>
            </a:r>
          </a:p>
          <a:p>
            <a:r>
              <a:rPr lang="en-US" dirty="0" smtClean="0"/>
              <a:t>	Dan Schmidt </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E.E. Cummings</a:t>
            </a:r>
            <a:endParaRPr lang="en-US" dirty="0"/>
          </a:p>
        </p:txBody>
      </p:sp>
      <p:sp>
        <p:nvSpPr>
          <p:cNvPr id="3" name="Content Placeholder 2"/>
          <p:cNvSpPr>
            <a:spLocks noGrp="1"/>
          </p:cNvSpPr>
          <p:nvPr>
            <p:ph idx="1"/>
          </p:nvPr>
        </p:nvSpPr>
        <p:spPr>
          <a:xfrm>
            <a:off x="457200" y="1600200"/>
            <a:ext cx="5632450" cy="4525963"/>
          </a:xfrm>
        </p:spPr>
        <p:txBody>
          <a:bodyPr>
            <a:normAutofit fontScale="85000" lnSpcReduction="20000"/>
          </a:bodyPr>
          <a:lstStyle/>
          <a:p>
            <a:r>
              <a:rPr lang="en-US" dirty="0" smtClean="0"/>
              <a:t>Full name: Edward </a:t>
            </a:r>
            <a:r>
              <a:rPr lang="en-US" dirty="0" err="1" smtClean="0"/>
              <a:t>Estlin</a:t>
            </a:r>
            <a:r>
              <a:rPr lang="en-US" dirty="0" smtClean="0"/>
              <a:t> Cummings.</a:t>
            </a:r>
          </a:p>
          <a:p>
            <a:r>
              <a:rPr lang="en-US" dirty="0" smtClean="0"/>
              <a:t>Graduate of Harvard University.</a:t>
            </a:r>
          </a:p>
          <a:p>
            <a:r>
              <a:rPr lang="en-US" dirty="0" smtClean="0"/>
              <a:t>In his earliest writings, Edward was criticized for his unconventional style.</a:t>
            </a:r>
          </a:p>
          <a:p>
            <a:r>
              <a:rPr lang="en-US" dirty="0" smtClean="0"/>
              <a:t>People admired his use of language.</a:t>
            </a:r>
          </a:p>
          <a:p>
            <a:r>
              <a:rPr lang="en-US" dirty="0" smtClean="0"/>
              <a:t>Edward was a painter which carried over to his writings in which he would try to make the poem “look” better.</a:t>
            </a:r>
          </a:p>
        </p:txBody>
      </p:sp>
      <p:pic>
        <p:nvPicPr>
          <p:cNvPr id="5" name="Picture 4"/>
          <p:cNvPicPr>
            <a:picLocks noChangeAspect="1"/>
          </p:cNvPicPr>
          <p:nvPr/>
        </p:nvPicPr>
        <p:blipFill>
          <a:blip r:embed="rId2"/>
          <a:stretch>
            <a:fillRect/>
          </a:stretch>
        </p:blipFill>
        <p:spPr>
          <a:xfrm>
            <a:off x="6089650" y="274638"/>
            <a:ext cx="3035300" cy="34925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E.E. Cummings Cont.</a:t>
            </a:r>
            <a:endParaRPr lang="en-US" dirty="0"/>
          </a:p>
        </p:txBody>
      </p:sp>
      <p:sp>
        <p:nvSpPr>
          <p:cNvPr id="3" name="Content Placeholder 2"/>
          <p:cNvSpPr>
            <a:spLocks noGrp="1"/>
          </p:cNvSpPr>
          <p:nvPr>
            <p:ph idx="1"/>
          </p:nvPr>
        </p:nvSpPr>
        <p:spPr/>
        <p:txBody>
          <a:bodyPr/>
          <a:lstStyle/>
          <a:p>
            <a:r>
              <a:rPr lang="en-US" dirty="0" smtClean="0"/>
              <a:t>Edward would also avoid using caps in places it was appropriate and he would use caps wherever he felt necessary as his way of protesting.  He also would use all lower case so that every letter was equal and was an example of Edward’s beliefs in equality.</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Old Age Sticks</a:t>
            </a:r>
            <a:endParaRPr lang="en-US" dirty="0"/>
          </a:p>
        </p:txBody>
      </p:sp>
      <p:sp>
        <p:nvSpPr>
          <p:cNvPr id="3" name="Content Placeholder 2"/>
          <p:cNvSpPr>
            <a:spLocks noGrp="1"/>
          </p:cNvSpPr>
          <p:nvPr>
            <p:ph idx="1"/>
          </p:nvPr>
        </p:nvSpPr>
        <p:spPr>
          <a:xfrm>
            <a:off x="457200" y="1146228"/>
            <a:ext cx="4824364" cy="5711772"/>
          </a:xfrm>
        </p:spPr>
        <p:txBody>
          <a:bodyPr>
            <a:normAutofit fontScale="47500" lnSpcReduction="20000"/>
          </a:bodyPr>
          <a:lstStyle/>
          <a:p>
            <a:pPr>
              <a:buNone/>
            </a:pPr>
            <a:r>
              <a:rPr lang="en-US" dirty="0" smtClean="0"/>
              <a:t>Old age sticks</a:t>
            </a:r>
          </a:p>
          <a:p>
            <a:pPr>
              <a:buNone/>
            </a:pPr>
            <a:r>
              <a:rPr lang="en-US" dirty="0" smtClean="0"/>
              <a:t>Up Keep </a:t>
            </a:r>
          </a:p>
          <a:p>
            <a:pPr>
              <a:buNone/>
            </a:pPr>
            <a:r>
              <a:rPr lang="en-US" dirty="0" smtClean="0"/>
              <a:t>Off</a:t>
            </a:r>
          </a:p>
          <a:p>
            <a:pPr>
              <a:buNone/>
            </a:pPr>
            <a:r>
              <a:rPr lang="en-US" dirty="0" smtClean="0"/>
              <a:t>Signs)&amp;</a:t>
            </a:r>
          </a:p>
          <a:p>
            <a:pPr>
              <a:buNone/>
            </a:pPr>
            <a:endParaRPr lang="en-US" dirty="0" smtClean="0"/>
          </a:p>
          <a:p>
            <a:pPr>
              <a:buNone/>
            </a:pPr>
            <a:r>
              <a:rPr lang="en-US" dirty="0" smtClean="0"/>
              <a:t>Youth yanks them </a:t>
            </a:r>
          </a:p>
          <a:p>
            <a:pPr>
              <a:buNone/>
            </a:pPr>
            <a:r>
              <a:rPr lang="en-US" dirty="0" err="1" smtClean="0"/>
              <a:t>down(old</a:t>
            </a:r>
            <a:r>
              <a:rPr lang="en-US" dirty="0" smtClean="0"/>
              <a:t> </a:t>
            </a:r>
          </a:p>
          <a:p>
            <a:pPr>
              <a:buNone/>
            </a:pPr>
            <a:r>
              <a:rPr lang="en-US" dirty="0" smtClean="0"/>
              <a:t>age </a:t>
            </a:r>
          </a:p>
          <a:p>
            <a:pPr>
              <a:buNone/>
            </a:pPr>
            <a:r>
              <a:rPr lang="en-US" dirty="0" smtClean="0"/>
              <a:t>cries No</a:t>
            </a:r>
          </a:p>
          <a:p>
            <a:pPr>
              <a:buNone/>
            </a:pPr>
            <a:endParaRPr lang="en-US" dirty="0" smtClean="0"/>
          </a:p>
          <a:p>
            <a:pPr>
              <a:buNone/>
            </a:pPr>
            <a:r>
              <a:rPr lang="en-US" dirty="0" err="1" smtClean="0"/>
              <a:t>Tres)&amp;(pas</a:t>
            </a:r>
            <a:r>
              <a:rPr lang="en-US" dirty="0" smtClean="0"/>
              <a:t>)</a:t>
            </a:r>
          </a:p>
          <a:p>
            <a:pPr>
              <a:buNone/>
            </a:pPr>
            <a:r>
              <a:rPr lang="en-US" dirty="0" smtClean="0"/>
              <a:t>Youth laughs</a:t>
            </a:r>
          </a:p>
          <a:p>
            <a:pPr>
              <a:buNone/>
            </a:pPr>
            <a:r>
              <a:rPr lang="en-US" dirty="0" smtClean="0"/>
              <a:t>(sing</a:t>
            </a:r>
          </a:p>
          <a:p>
            <a:pPr>
              <a:buNone/>
            </a:pPr>
            <a:r>
              <a:rPr lang="en-US" dirty="0" smtClean="0"/>
              <a:t>Old age</a:t>
            </a:r>
          </a:p>
          <a:p>
            <a:pPr>
              <a:buNone/>
            </a:pPr>
            <a:endParaRPr lang="en-US" dirty="0" smtClean="0"/>
          </a:p>
          <a:p>
            <a:pPr>
              <a:buNone/>
            </a:pPr>
            <a:r>
              <a:rPr lang="en-US" dirty="0" smtClean="0"/>
              <a:t>Scolds </a:t>
            </a:r>
            <a:r>
              <a:rPr lang="en-US" dirty="0" err="1" smtClean="0"/>
              <a:t>Forbi</a:t>
            </a:r>
            <a:endParaRPr lang="en-US" dirty="0" smtClean="0"/>
          </a:p>
          <a:p>
            <a:pPr>
              <a:buNone/>
            </a:pPr>
            <a:r>
              <a:rPr lang="en-US" dirty="0" smtClean="0"/>
              <a:t>Den Stop </a:t>
            </a:r>
          </a:p>
          <a:p>
            <a:pPr>
              <a:buNone/>
            </a:pPr>
            <a:r>
              <a:rPr lang="en-US" dirty="0" smtClean="0"/>
              <a:t>Must</a:t>
            </a:r>
          </a:p>
          <a:p>
            <a:pPr>
              <a:buNone/>
            </a:pPr>
            <a:r>
              <a:rPr lang="en-US" dirty="0" err="1" smtClean="0"/>
              <a:t>N’t</a:t>
            </a:r>
            <a:r>
              <a:rPr lang="en-US" dirty="0" smtClean="0"/>
              <a:t> Don’t</a:t>
            </a:r>
          </a:p>
          <a:p>
            <a:pPr>
              <a:buNone/>
            </a:pPr>
            <a:endParaRPr lang="en-US" dirty="0" smtClean="0"/>
          </a:p>
          <a:p>
            <a:pPr>
              <a:buNone/>
            </a:pPr>
            <a:r>
              <a:rPr lang="en-US" dirty="0" smtClean="0"/>
              <a:t>&amp;)youth goes </a:t>
            </a:r>
          </a:p>
          <a:p>
            <a:pPr>
              <a:buNone/>
            </a:pPr>
            <a:r>
              <a:rPr lang="en-US" dirty="0" smtClean="0"/>
              <a:t>right on</a:t>
            </a:r>
          </a:p>
          <a:p>
            <a:pPr>
              <a:buNone/>
            </a:pPr>
            <a:r>
              <a:rPr lang="en-US" dirty="0" err="1" smtClean="0"/>
              <a:t>Gr</a:t>
            </a:r>
            <a:endParaRPr lang="en-US" dirty="0" smtClean="0"/>
          </a:p>
          <a:p>
            <a:pPr>
              <a:buNone/>
            </a:pPr>
            <a:r>
              <a:rPr lang="en-US" dirty="0" smtClean="0"/>
              <a:t>Owing old</a:t>
            </a:r>
          </a:p>
        </p:txBody>
      </p:sp>
      <p:sp>
        <p:nvSpPr>
          <p:cNvPr id="5" name="TextBox 4"/>
          <p:cNvSpPr txBox="1"/>
          <p:nvPr/>
        </p:nvSpPr>
        <p:spPr>
          <a:xfrm>
            <a:off x="4847888" y="1146228"/>
            <a:ext cx="3717231" cy="2031325"/>
          </a:xfrm>
          <a:prstGeom prst="rect">
            <a:avLst/>
          </a:prstGeom>
          <a:noFill/>
        </p:spPr>
        <p:txBody>
          <a:bodyPr wrap="square" rtlCol="0">
            <a:spAutoFit/>
          </a:bodyPr>
          <a:lstStyle/>
          <a:p>
            <a:r>
              <a:rPr lang="en-US" dirty="0" smtClean="0"/>
              <a:t>Our group decided (although at first glance this poem seems to be nothing more than gibberish) that this poem explains the rebellious ways of youthful people and how some elderly people still wish they were young and try to act young.</a:t>
            </a:r>
            <a:endParaRPr lang="en-US" dirty="0"/>
          </a:p>
        </p:txBody>
      </p:sp>
      <p:pic>
        <p:nvPicPr>
          <p:cNvPr id="6" name="Picture 5"/>
          <p:cNvPicPr>
            <a:picLocks noChangeAspect="1"/>
          </p:cNvPicPr>
          <p:nvPr/>
        </p:nvPicPr>
        <p:blipFill>
          <a:blip r:embed="rId2"/>
          <a:stretch>
            <a:fillRect/>
          </a:stretch>
        </p:blipFill>
        <p:spPr>
          <a:xfrm>
            <a:off x="4218671" y="3176316"/>
            <a:ext cx="4925329" cy="3681684"/>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Old Age Sticks.</a:t>
            </a:r>
            <a:endParaRPr lang="en-US" dirty="0"/>
          </a:p>
        </p:txBody>
      </p:sp>
      <p:sp>
        <p:nvSpPr>
          <p:cNvPr id="3" name="Content Placeholder 2"/>
          <p:cNvSpPr>
            <a:spLocks noGrp="1"/>
          </p:cNvSpPr>
          <p:nvPr>
            <p:ph idx="1"/>
          </p:nvPr>
        </p:nvSpPr>
        <p:spPr/>
        <p:txBody>
          <a:bodyPr/>
          <a:lstStyle/>
          <a:p>
            <a:r>
              <a:rPr lang="en-US" dirty="0" smtClean="0"/>
              <a:t>Line 2 says “Up Keep” meaning that the old take care of the youth.</a:t>
            </a:r>
          </a:p>
          <a:p>
            <a:r>
              <a:rPr lang="en-US" dirty="0" smtClean="0"/>
              <a:t>Lines 2-4 combined say that the old forbid the group of things</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Pretty How Town</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This poem is about men and women and their relations together and how time flies.</a:t>
            </a:r>
          </a:p>
          <a:p>
            <a:r>
              <a:rPr lang="en-US" dirty="0" smtClean="0"/>
              <a:t>“Women </a:t>
            </a:r>
            <a:r>
              <a:rPr lang="en-US" dirty="0" smtClean="0"/>
              <a:t>and men (both dong and ding)</a:t>
            </a:r>
            <a:br>
              <a:rPr lang="en-US" dirty="0" smtClean="0"/>
            </a:br>
            <a:r>
              <a:rPr lang="en-US" dirty="0" smtClean="0"/>
              <a:t>summer autumn winter spring</a:t>
            </a:r>
            <a:br>
              <a:rPr lang="en-US" dirty="0" smtClean="0"/>
            </a:br>
            <a:r>
              <a:rPr lang="en-US" dirty="0" smtClean="0"/>
              <a:t>reaped their sowing and went their came</a:t>
            </a:r>
            <a:br>
              <a:rPr lang="en-US" dirty="0" smtClean="0"/>
            </a:br>
            <a:r>
              <a:rPr lang="en-US" dirty="0" smtClean="0"/>
              <a:t>sun moon stars </a:t>
            </a:r>
            <a:r>
              <a:rPr lang="en-US" dirty="0" smtClean="0"/>
              <a:t>rain.”</a:t>
            </a:r>
          </a:p>
          <a:p>
            <a:r>
              <a:rPr lang="en-US" dirty="0" smtClean="0"/>
              <a:t>“</a:t>
            </a:r>
            <a:r>
              <a:rPr lang="en-US" dirty="0" err="1" smtClean="0"/>
              <a:t>someones</a:t>
            </a:r>
            <a:r>
              <a:rPr lang="en-US" dirty="0" smtClean="0"/>
              <a:t> </a:t>
            </a:r>
            <a:r>
              <a:rPr lang="en-US" dirty="0" smtClean="0"/>
              <a:t>married their </a:t>
            </a:r>
            <a:r>
              <a:rPr lang="en-US" dirty="0" err="1" smtClean="0"/>
              <a:t>everyones</a:t>
            </a:r>
            <a:r>
              <a:rPr lang="en-US" dirty="0" smtClean="0"/>
              <a:t> </a:t>
            </a:r>
            <a:br>
              <a:rPr lang="en-US" dirty="0" smtClean="0"/>
            </a:br>
            <a:r>
              <a:rPr lang="en-US" dirty="0" smtClean="0"/>
              <a:t>laughed their </a:t>
            </a:r>
            <a:r>
              <a:rPr lang="en-US" dirty="0" err="1" smtClean="0"/>
              <a:t>cryings</a:t>
            </a:r>
            <a:r>
              <a:rPr lang="en-US" dirty="0" smtClean="0"/>
              <a:t> and did their dance</a:t>
            </a:r>
            <a:br>
              <a:rPr lang="en-US" dirty="0" smtClean="0"/>
            </a:br>
            <a:r>
              <a:rPr lang="en-US" dirty="0" smtClean="0"/>
              <a:t>(sleep wake hope and </a:t>
            </a:r>
            <a:r>
              <a:rPr lang="en-US" dirty="0" err="1" smtClean="0"/>
              <a:t>then)they</a:t>
            </a:r>
            <a:r>
              <a:rPr lang="en-US" dirty="0" smtClean="0"/>
              <a:t/>
            </a:r>
            <a:br>
              <a:rPr lang="en-US" dirty="0" smtClean="0"/>
            </a:br>
            <a:r>
              <a:rPr lang="en-US" dirty="0" smtClean="0"/>
              <a:t>said their </a:t>
            </a:r>
            <a:r>
              <a:rPr lang="en-US" dirty="0" err="1" smtClean="0"/>
              <a:t>nevers</a:t>
            </a:r>
            <a:r>
              <a:rPr lang="en-US" dirty="0" smtClean="0"/>
              <a:t> they slept their </a:t>
            </a:r>
            <a:r>
              <a:rPr lang="en-US" dirty="0" smtClean="0"/>
              <a:t>dream”</a:t>
            </a:r>
            <a:endParaRPr lang="en-US" dirty="0"/>
          </a:p>
        </p:txBody>
      </p:sp>
      <p:pic>
        <p:nvPicPr>
          <p:cNvPr id="4" name="Picture 3"/>
          <p:cNvPicPr>
            <a:picLocks noChangeAspect="1"/>
          </p:cNvPicPr>
          <p:nvPr/>
        </p:nvPicPr>
        <p:blipFill>
          <a:blip r:embed="rId2"/>
          <a:stretch>
            <a:fillRect/>
          </a:stretch>
        </p:blipFill>
        <p:spPr>
          <a:xfrm>
            <a:off x="5650453" y="123708"/>
            <a:ext cx="2274348" cy="1476492"/>
          </a:xfrm>
          <a:prstGeom prst="rect">
            <a:avLst/>
          </a:prstGeom>
        </p:spPr>
      </p:pic>
    </p:spTree>
  </p:cSld>
  <p:clrMapOvr>
    <a:masterClrMapping/>
  </p:clrMapOvr>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ゴシック"/>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Technic.thmx</Template>
  <TotalTime>72</TotalTime>
  <Words>341</Words>
  <Application>Microsoft Macintosh PowerPoint</Application>
  <PresentationFormat>On-screen Show (4:3)</PresentationFormat>
  <Paragraphs>45</Paragraphs>
  <Slides>6</Slides>
  <Notes>0</Notes>
  <HiddenSlides>0</HiddenSlides>
  <MMClips>0</MMClips>
  <ScaleCrop>false</ScaleCrop>
  <HeadingPairs>
    <vt:vector size="4" baseType="variant">
      <vt:variant>
        <vt:lpstr>Design Template</vt:lpstr>
      </vt:variant>
      <vt:variant>
        <vt:i4>1</vt:i4>
      </vt:variant>
      <vt:variant>
        <vt:lpstr>Slide Titles</vt:lpstr>
      </vt:variant>
      <vt:variant>
        <vt:i4>6</vt:i4>
      </vt:variant>
    </vt:vector>
  </HeadingPairs>
  <TitlesOfParts>
    <vt:vector size="7" baseType="lpstr">
      <vt:lpstr>Technic</vt:lpstr>
      <vt:lpstr>The poetry writings of  E.E. Cummings.</vt:lpstr>
      <vt:lpstr>E.E. Cummings</vt:lpstr>
      <vt:lpstr>E.E. Cummings Cont.</vt:lpstr>
      <vt:lpstr>Old Age Sticks</vt:lpstr>
      <vt:lpstr>Old Age Sticks.</vt:lpstr>
      <vt:lpstr>Pretty How Town</vt:lpstr>
    </vt:vector>
  </TitlesOfParts>
  <Company>Peoria Notre Dame High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poetry writings of  E.E. Cummings.</dc:title>
  <dc:creator>Nicholas Lambrecht</dc:creator>
  <cp:lastModifiedBy>Nicholas Lambrecht</cp:lastModifiedBy>
  <cp:revision>2</cp:revision>
  <dcterms:created xsi:type="dcterms:W3CDTF">2010-12-20T20:13:27Z</dcterms:created>
  <dcterms:modified xsi:type="dcterms:W3CDTF">2010-12-20T20:34:40Z</dcterms:modified>
</cp:coreProperties>
</file>